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44"/>
    <a:srgbClr val="A7FF00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5F6FB9-69F4-40FB-A869-CE2B6668167F}" v="34" dt="2022-02-23T10:15:02.800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968" autoAdjust="0"/>
  </p:normalViewPr>
  <p:slideViewPr>
    <p:cSldViewPr snapToGrid="0">
      <p:cViewPr varScale="1">
        <p:scale>
          <a:sx n="76" d="100"/>
          <a:sy n="76" d="100"/>
        </p:scale>
        <p:origin x="8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425F6FB9-69F4-40FB-A869-CE2B6668167F}"/>
    <pc:docChg chg="custSel addSld modSld">
      <pc:chgData name="Thomas Noordeloos" userId="df9f46e9-7760-4f6a-814f-9e8180d7b46a" providerId="ADAL" clId="{425F6FB9-69F4-40FB-A869-CE2B6668167F}" dt="2022-02-23T10:15:36.813" v="1335" actId="20577"/>
      <pc:docMkLst>
        <pc:docMk/>
      </pc:docMkLst>
      <pc:sldChg chg="modSp mod">
        <pc:chgData name="Thomas Noordeloos" userId="df9f46e9-7760-4f6a-814f-9e8180d7b46a" providerId="ADAL" clId="{425F6FB9-69F4-40FB-A869-CE2B6668167F}" dt="2022-02-22T15:51:56.508" v="1196" actId="12"/>
        <pc:sldMkLst>
          <pc:docMk/>
          <pc:sldMk cId="2859079353" sldId="263"/>
        </pc:sldMkLst>
        <pc:spChg chg="mod">
          <ac:chgData name="Thomas Noordeloos" userId="df9f46e9-7760-4f6a-814f-9e8180d7b46a" providerId="ADAL" clId="{425F6FB9-69F4-40FB-A869-CE2B6668167F}" dt="2022-02-22T15:51:56.508" v="1196" actId="12"/>
          <ac:spMkLst>
            <pc:docMk/>
            <pc:sldMk cId="2859079353" sldId="263"/>
            <ac:spMk id="5" creationId="{D3700955-4AB3-462E-A398-76CFA58BDAB0}"/>
          </ac:spMkLst>
        </pc:spChg>
        <pc:spChg chg="mod">
          <ac:chgData name="Thomas Noordeloos" userId="df9f46e9-7760-4f6a-814f-9e8180d7b46a" providerId="ADAL" clId="{425F6FB9-69F4-40FB-A869-CE2B6668167F}" dt="2022-02-22T15:51:21.631" v="1192" actId="313"/>
          <ac:spMkLst>
            <pc:docMk/>
            <pc:sldMk cId="2859079353" sldId="263"/>
            <ac:spMk id="6" creationId="{81B96BA2-902A-4078-8942-E8A2417A9A29}"/>
          </ac:spMkLst>
        </pc:spChg>
        <pc:graphicFrameChg chg="mod modGraphic">
          <ac:chgData name="Thomas Noordeloos" userId="df9f46e9-7760-4f6a-814f-9e8180d7b46a" providerId="ADAL" clId="{425F6FB9-69F4-40FB-A869-CE2B6668167F}" dt="2022-02-22T14:46:03.473" v="3" actId="108"/>
          <ac:graphicFrameMkLst>
            <pc:docMk/>
            <pc:sldMk cId="2859079353" sldId="263"/>
            <ac:graphicFrameMk id="7" creationId="{E301E4D4-09EB-42FE-AC70-36D3DFBAE62B}"/>
          </ac:graphicFrameMkLst>
        </pc:graphicFrameChg>
      </pc:sldChg>
      <pc:sldChg chg="addSp modSp new mod">
        <pc:chgData name="Thomas Noordeloos" userId="df9f46e9-7760-4f6a-814f-9e8180d7b46a" providerId="ADAL" clId="{425F6FB9-69F4-40FB-A869-CE2B6668167F}" dt="2022-02-22T15:52:56.138" v="1200" actId="14100"/>
        <pc:sldMkLst>
          <pc:docMk/>
          <pc:sldMk cId="257395320" sldId="264"/>
        </pc:sldMkLst>
        <pc:spChg chg="mod">
          <ac:chgData name="Thomas Noordeloos" userId="df9f46e9-7760-4f6a-814f-9e8180d7b46a" providerId="ADAL" clId="{425F6FB9-69F4-40FB-A869-CE2B6668167F}" dt="2022-02-22T14:46:15.556" v="29" actId="20577"/>
          <ac:spMkLst>
            <pc:docMk/>
            <pc:sldMk cId="257395320" sldId="264"/>
            <ac:spMk id="2" creationId="{F8390FF1-E0CD-4EC6-A60A-28D96FA1FB39}"/>
          </ac:spMkLst>
        </pc:spChg>
        <pc:picChg chg="add mod">
          <ac:chgData name="Thomas Noordeloos" userId="df9f46e9-7760-4f6a-814f-9e8180d7b46a" providerId="ADAL" clId="{425F6FB9-69F4-40FB-A869-CE2B6668167F}" dt="2022-02-22T15:52:56.138" v="1200" actId="14100"/>
          <ac:picMkLst>
            <pc:docMk/>
            <pc:sldMk cId="257395320" sldId="264"/>
            <ac:picMk id="1026" creationId="{6C0A306C-9757-4030-92F3-B08EE0645292}"/>
          </ac:picMkLst>
        </pc:picChg>
      </pc:sldChg>
      <pc:sldChg chg="addSp delSp modSp add mod">
        <pc:chgData name="Thomas Noordeloos" userId="df9f46e9-7760-4f6a-814f-9e8180d7b46a" providerId="ADAL" clId="{425F6FB9-69F4-40FB-A869-CE2B6668167F}" dt="2022-02-23T10:15:06.551" v="1325" actId="14100"/>
        <pc:sldMkLst>
          <pc:docMk/>
          <pc:sldMk cId="1934081457" sldId="265"/>
        </pc:sldMkLst>
        <pc:spChg chg="add mod">
          <ac:chgData name="Thomas Noordeloos" userId="df9f46e9-7760-4f6a-814f-9e8180d7b46a" providerId="ADAL" clId="{425F6FB9-69F4-40FB-A869-CE2B6668167F}" dt="2022-02-23T10:15:06.551" v="1325" actId="14100"/>
          <ac:spMkLst>
            <pc:docMk/>
            <pc:sldMk cId="1934081457" sldId="265"/>
            <ac:spMk id="3" creationId="{FE061E99-6C24-4391-92D8-B21595584FA9}"/>
          </ac:spMkLst>
        </pc:spChg>
        <pc:picChg chg="del">
          <ac:chgData name="Thomas Noordeloos" userId="df9f46e9-7760-4f6a-814f-9e8180d7b46a" providerId="ADAL" clId="{425F6FB9-69F4-40FB-A869-CE2B6668167F}" dt="2022-02-22T14:47:14.724" v="36" actId="478"/>
          <ac:picMkLst>
            <pc:docMk/>
            <pc:sldMk cId="1934081457" sldId="265"/>
            <ac:picMk id="1026" creationId="{6C0A306C-9757-4030-92F3-B08EE0645292}"/>
          </ac:picMkLst>
        </pc:picChg>
        <pc:picChg chg="add mod">
          <ac:chgData name="Thomas Noordeloos" userId="df9f46e9-7760-4f6a-814f-9e8180d7b46a" providerId="ADAL" clId="{425F6FB9-69F4-40FB-A869-CE2B6668167F}" dt="2022-02-23T10:15:02.800" v="1324" actId="1076"/>
          <ac:picMkLst>
            <pc:docMk/>
            <pc:sldMk cId="1934081457" sldId="265"/>
            <ac:picMk id="2050" creationId="{3AD516E8-3A37-4D88-9D47-A22F90356F98}"/>
          </ac:picMkLst>
        </pc:picChg>
      </pc:sldChg>
      <pc:sldChg chg="addSp delSp modSp add mod">
        <pc:chgData name="Thomas Noordeloos" userId="df9f46e9-7760-4f6a-814f-9e8180d7b46a" providerId="ADAL" clId="{425F6FB9-69F4-40FB-A869-CE2B6668167F}" dt="2022-02-23T10:15:20.259" v="1328"/>
        <pc:sldMkLst>
          <pc:docMk/>
          <pc:sldMk cId="4145349442" sldId="266"/>
        </pc:sldMkLst>
        <pc:spChg chg="mod">
          <ac:chgData name="Thomas Noordeloos" userId="df9f46e9-7760-4f6a-814f-9e8180d7b46a" providerId="ADAL" clId="{425F6FB9-69F4-40FB-A869-CE2B6668167F}" dt="2022-02-23T10:15:20.259" v="1328"/>
          <ac:spMkLst>
            <pc:docMk/>
            <pc:sldMk cId="4145349442" sldId="266"/>
            <ac:spMk id="3" creationId="{FE061E99-6C24-4391-92D8-B21595584FA9}"/>
          </ac:spMkLst>
        </pc:spChg>
        <pc:picChg chg="del">
          <ac:chgData name="Thomas Noordeloos" userId="df9f46e9-7760-4f6a-814f-9e8180d7b46a" providerId="ADAL" clId="{425F6FB9-69F4-40FB-A869-CE2B6668167F}" dt="2022-02-22T15:07:09.617" v="666" actId="478"/>
          <ac:picMkLst>
            <pc:docMk/>
            <pc:sldMk cId="4145349442" sldId="266"/>
            <ac:picMk id="2050" creationId="{3AD516E8-3A37-4D88-9D47-A22F90356F98}"/>
          </ac:picMkLst>
        </pc:picChg>
        <pc:picChg chg="add mod">
          <ac:chgData name="Thomas Noordeloos" userId="df9f46e9-7760-4f6a-814f-9e8180d7b46a" providerId="ADAL" clId="{425F6FB9-69F4-40FB-A869-CE2B6668167F}" dt="2022-02-22T15:08:01.983" v="672" actId="1440"/>
          <ac:picMkLst>
            <pc:docMk/>
            <pc:sldMk cId="4145349442" sldId="266"/>
            <ac:picMk id="3074" creationId="{8D342A09-29D6-4CDA-9D7D-9D6AF140346E}"/>
          </ac:picMkLst>
        </pc:picChg>
      </pc:sldChg>
      <pc:sldChg chg="addSp delSp modSp add mod">
        <pc:chgData name="Thomas Noordeloos" userId="df9f46e9-7760-4f6a-814f-9e8180d7b46a" providerId="ADAL" clId="{425F6FB9-69F4-40FB-A869-CE2B6668167F}" dt="2022-02-23T10:15:36.813" v="1335" actId="20577"/>
        <pc:sldMkLst>
          <pc:docMk/>
          <pc:sldMk cId="235131875" sldId="267"/>
        </pc:sldMkLst>
        <pc:spChg chg="mod">
          <ac:chgData name="Thomas Noordeloos" userId="df9f46e9-7760-4f6a-814f-9e8180d7b46a" providerId="ADAL" clId="{425F6FB9-69F4-40FB-A869-CE2B6668167F}" dt="2022-02-23T10:15:36.813" v="1335" actId="20577"/>
          <ac:spMkLst>
            <pc:docMk/>
            <pc:sldMk cId="235131875" sldId="267"/>
            <ac:spMk id="3" creationId="{FE061E99-6C24-4391-92D8-B21595584FA9}"/>
          </ac:spMkLst>
        </pc:spChg>
        <pc:picChg chg="add mod modCrop">
          <ac:chgData name="Thomas Noordeloos" userId="df9f46e9-7760-4f6a-814f-9e8180d7b46a" providerId="ADAL" clId="{425F6FB9-69F4-40FB-A869-CE2B6668167F}" dt="2022-02-23T10:15:30.998" v="1332" actId="1076"/>
          <ac:picMkLst>
            <pc:docMk/>
            <pc:sldMk cId="235131875" sldId="267"/>
            <ac:picMk id="5" creationId="{783376F8-4DA7-4CAD-A8C1-3241133FDC69}"/>
          </ac:picMkLst>
        </pc:picChg>
        <pc:picChg chg="del">
          <ac:chgData name="Thomas Noordeloos" userId="df9f46e9-7760-4f6a-814f-9e8180d7b46a" providerId="ADAL" clId="{425F6FB9-69F4-40FB-A869-CE2B6668167F}" dt="2022-02-22T15:40:17.137" v="702" actId="478"/>
          <ac:picMkLst>
            <pc:docMk/>
            <pc:sldMk cId="235131875" sldId="267"/>
            <ac:picMk id="3074" creationId="{8D342A09-29D6-4CDA-9D7D-9D6AF140346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23-2-2022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23-2-2022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Uitdagingen</a:t>
            </a:r>
            <a:endParaRPr lang="nl-NL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Uitdagingen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Trends &amp; ontwikkelingen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Best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Visie</a:t>
            </a:r>
            <a:endParaRPr lang="nl-N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513584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Workshop ‘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Futures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Wheel’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Workshop ‘Uitdagingen van overbevolking’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Workshop ‘NL Smart City Strategie’</a:t>
            </a: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004284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Visiedocument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Reflectiegesprek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kshop &amp;quot;Stap jij ook in?&amp;quot; - Ondernemend Westervoort">
            <a:extLst>
              <a:ext uri="{FF2B5EF4-FFF2-40B4-BE49-F238E27FC236}">
                <a16:creationId xmlns:a16="http://schemas.microsoft.com/office/drawing/2014/main" id="{6C0A306C-9757-4030-92F3-B08EE0645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55" y="1064655"/>
            <a:ext cx="7303669" cy="563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8390FF1-E0CD-4EC6-A60A-28D96FA1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Workshop woensdag</a:t>
            </a:r>
          </a:p>
        </p:txBody>
      </p:sp>
    </p:spTree>
    <p:extLst>
      <p:ext uri="{BB962C8B-B14F-4D97-AF65-F5344CB8AC3E}">
        <p14:creationId xmlns:p14="http://schemas.microsoft.com/office/powerpoint/2010/main" val="25739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90FF1-E0CD-4EC6-A60A-28D96FA1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Workshop woensdag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E061E99-6C24-4391-92D8-B21595584FA9}"/>
              </a:ext>
            </a:extLst>
          </p:cNvPr>
          <p:cNvSpPr txBox="1"/>
          <p:nvPr/>
        </p:nvSpPr>
        <p:spPr>
          <a:xfrm>
            <a:off x="556179" y="1493269"/>
            <a:ext cx="537406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>
                <a:solidFill>
                  <a:srgbClr val="0070C0"/>
                </a:solidFill>
              </a:rPr>
              <a:t>Futures</a:t>
            </a:r>
            <a:r>
              <a:rPr lang="nl-NL" b="1" dirty="0">
                <a:solidFill>
                  <a:srgbClr val="0070C0"/>
                </a:solidFill>
              </a:rPr>
              <a:t> Wheel</a:t>
            </a:r>
          </a:p>
          <a:p>
            <a:r>
              <a:rPr lang="nl-NL" dirty="0">
                <a:solidFill>
                  <a:srgbClr val="212121"/>
                </a:solidFill>
              </a:rPr>
              <a:t>E</a:t>
            </a:r>
            <a:r>
              <a:rPr lang="nl-NL" b="0" i="0" dirty="0">
                <a:solidFill>
                  <a:srgbClr val="212121"/>
                </a:solidFill>
                <a:effectLst/>
              </a:rPr>
              <a:t>en methode om grafisch visualisatie van directe en indirecte toekomstige gevolgen van een bepaalde verandering of ontwikkeling uit te werken.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b="1" dirty="0">
                <a:solidFill>
                  <a:srgbClr val="0070C0"/>
                </a:solidFill>
              </a:rPr>
              <a:t>Toepassing</a:t>
            </a:r>
          </a:p>
          <a:p>
            <a:r>
              <a:rPr lang="nl-NL" dirty="0"/>
              <a:t>Te gebruiken voor: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/>
              <a:t>LA 1 Uitdagingen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/>
              <a:t>LA 2 T&amp;O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/>
              <a:t>Onderdeel 1 ‘Oorzaak maatschappelijke uitdagingen’ </a:t>
            </a:r>
            <a:r>
              <a:rPr lang="nl-NL" dirty="0"/>
              <a:t>van het visiedocument</a:t>
            </a:r>
            <a:r>
              <a:rPr lang="nl-NL" i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/>
              <a:t>Onderdeel 2 ‘Trends &amp; ontwikkelingen’ </a:t>
            </a:r>
            <a:r>
              <a:rPr lang="nl-NL" dirty="0"/>
              <a:t>van het visiedocument.</a:t>
            </a:r>
          </a:p>
          <a:p>
            <a:endParaRPr lang="nl-NL" b="1" dirty="0"/>
          </a:p>
          <a:p>
            <a:r>
              <a:rPr lang="nl-NL" b="1" dirty="0">
                <a:solidFill>
                  <a:srgbClr val="0070C0"/>
                </a:solidFill>
              </a:rPr>
              <a:t>Tijdstip - locatie</a:t>
            </a:r>
          </a:p>
          <a:p>
            <a:r>
              <a:rPr lang="nl-NL" b="1" dirty="0"/>
              <a:t>12:45</a:t>
            </a:r>
            <a:r>
              <a:rPr lang="nl-NL" dirty="0"/>
              <a:t> of </a:t>
            </a:r>
            <a:r>
              <a:rPr lang="nl-NL" b="1" dirty="0"/>
              <a:t>13:45</a:t>
            </a:r>
            <a:r>
              <a:rPr lang="nl-NL" dirty="0"/>
              <a:t> - </a:t>
            </a:r>
            <a:r>
              <a:rPr lang="nl-NL" b="1" dirty="0"/>
              <a:t>lokaal 7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b="1" dirty="0">
                <a:solidFill>
                  <a:srgbClr val="0070C0"/>
                </a:solidFill>
              </a:rPr>
              <a:t>Duur</a:t>
            </a:r>
          </a:p>
          <a:p>
            <a:r>
              <a:rPr lang="nl-NL" dirty="0"/>
              <a:t>45 minuten</a:t>
            </a:r>
          </a:p>
        </p:txBody>
      </p:sp>
      <p:pic>
        <p:nvPicPr>
          <p:cNvPr id="2050" name="Picture 2" descr="Futures Wheel van Jerome Glenn, een besluitvormingstool - Toolshero">
            <a:extLst>
              <a:ext uri="{FF2B5EF4-FFF2-40B4-BE49-F238E27FC236}">
                <a16:creationId xmlns:a16="http://schemas.microsoft.com/office/drawing/2014/main" id="{3AD516E8-3A37-4D88-9D47-A22F90356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485" y="1690688"/>
            <a:ext cx="5423554" cy="4067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081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90FF1-E0CD-4EC6-A60A-28D96FA1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Workshop woensdag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E061E99-6C24-4391-92D8-B21595584FA9}"/>
              </a:ext>
            </a:extLst>
          </p:cNvPr>
          <p:cNvSpPr txBox="1"/>
          <p:nvPr/>
        </p:nvSpPr>
        <p:spPr>
          <a:xfrm>
            <a:off x="556180" y="1583704"/>
            <a:ext cx="51010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</a:rPr>
              <a:t>Uitdagingen van overbevolking</a:t>
            </a:r>
          </a:p>
          <a:p>
            <a:pPr algn="just"/>
            <a:r>
              <a:rPr lang="nl-NL" dirty="0">
                <a:solidFill>
                  <a:srgbClr val="212121"/>
                </a:solidFill>
              </a:rPr>
              <a:t>Inspiratie sessie waarin jullie worden meegenomen in </a:t>
            </a:r>
            <a:r>
              <a:rPr lang="nl-NL" b="1" dirty="0">
                <a:solidFill>
                  <a:srgbClr val="212121"/>
                </a:solidFill>
              </a:rPr>
              <a:t>12 uitdagingen </a:t>
            </a:r>
            <a:r>
              <a:rPr lang="nl-NL" dirty="0">
                <a:solidFill>
                  <a:srgbClr val="212121"/>
                </a:solidFill>
              </a:rPr>
              <a:t>als gevolg van overbevolking. Daarnaast worden de hoogtepunten van het ‘</a:t>
            </a:r>
            <a:r>
              <a:rPr lang="nl-NL" b="1" dirty="0">
                <a:solidFill>
                  <a:srgbClr val="212121"/>
                </a:solidFill>
              </a:rPr>
              <a:t>The Global </a:t>
            </a:r>
            <a:r>
              <a:rPr lang="nl-NL" b="1" dirty="0" err="1">
                <a:solidFill>
                  <a:srgbClr val="212121"/>
                </a:solidFill>
              </a:rPr>
              <a:t>Risks</a:t>
            </a:r>
            <a:r>
              <a:rPr lang="nl-NL" b="1" dirty="0">
                <a:solidFill>
                  <a:srgbClr val="212121"/>
                </a:solidFill>
              </a:rPr>
              <a:t> Report 2022</a:t>
            </a:r>
            <a:r>
              <a:rPr lang="nl-NL" dirty="0">
                <a:solidFill>
                  <a:srgbClr val="212121"/>
                </a:solidFill>
              </a:rPr>
              <a:t>’ besproken.</a:t>
            </a:r>
            <a:endParaRPr lang="nl-NL" dirty="0"/>
          </a:p>
          <a:p>
            <a:pPr algn="just"/>
            <a:endParaRPr lang="nl-NL" dirty="0"/>
          </a:p>
          <a:p>
            <a:pPr algn="just"/>
            <a:r>
              <a:rPr lang="nl-NL" b="1" dirty="0">
                <a:solidFill>
                  <a:srgbClr val="0070C0"/>
                </a:solidFill>
              </a:rPr>
              <a:t>Toepassing</a:t>
            </a:r>
          </a:p>
          <a:p>
            <a:r>
              <a:rPr lang="nl-NL" dirty="0"/>
              <a:t>Te gebruiken voor: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/>
              <a:t>LA 1 Uitdagingen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/>
              <a:t>Onderdeel 1 ‘Oorzaak maatschappelijke uitdagingen’ </a:t>
            </a:r>
            <a:r>
              <a:rPr lang="nl-NL" dirty="0"/>
              <a:t>van het visiedocument</a:t>
            </a:r>
            <a:r>
              <a:rPr lang="nl-NL" i="1" dirty="0"/>
              <a:t>.</a:t>
            </a:r>
          </a:p>
          <a:p>
            <a:pPr algn="just"/>
            <a:endParaRPr lang="nl-NL" b="1" dirty="0"/>
          </a:p>
          <a:p>
            <a:pPr algn="just"/>
            <a:r>
              <a:rPr lang="nl-NL" b="1" dirty="0">
                <a:solidFill>
                  <a:srgbClr val="0070C0"/>
                </a:solidFill>
              </a:rPr>
              <a:t>Tijdstip - locatie</a:t>
            </a:r>
          </a:p>
          <a:p>
            <a:pPr algn="just"/>
            <a:r>
              <a:rPr lang="nl-NL" b="1" dirty="0"/>
              <a:t>12:45</a:t>
            </a:r>
            <a:r>
              <a:rPr lang="nl-NL" dirty="0"/>
              <a:t> of </a:t>
            </a:r>
            <a:r>
              <a:rPr lang="nl-NL" b="1" dirty="0"/>
              <a:t>13:45</a:t>
            </a:r>
            <a:r>
              <a:rPr lang="nl-NL" dirty="0"/>
              <a:t> - </a:t>
            </a:r>
            <a:r>
              <a:rPr lang="nl-NL" b="1" dirty="0"/>
              <a:t>lokaal 6</a:t>
            </a:r>
          </a:p>
          <a:p>
            <a:pPr algn="just"/>
            <a:endParaRPr lang="nl-NL" b="1" dirty="0"/>
          </a:p>
          <a:p>
            <a:r>
              <a:rPr lang="nl-NL" b="1" dirty="0">
                <a:solidFill>
                  <a:srgbClr val="0070C0"/>
                </a:solidFill>
              </a:rPr>
              <a:t>Duur</a:t>
            </a:r>
          </a:p>
          <a:p>
            <a:r>
              <a:rPr lang="nl-NL" dirty="0"/>
              <a:t>45 minuten</a:t>
            </a:r>
          </a:p>
          <a:p>
            <a:pPr algn="just"/>
            <a:r>
              <a:rPr lang="nl-NL" dirty="0"/>
              <a:t> </a:t>
            </a:r>
          </a:p>
        </p:txBody>
      </p:sp>
      <p:pic>
        <p:nvPicPr>
          <p:cNvPr id="3074" name="Picture 2" descr="The Global Risks Report 2022, 17th Edition - Insight Report - World |  ReliefWeb">
            <a:extLst>
              <a:ext uri="{FF2B5EF4-FFF2-40B4-BE49-F238E27FC236}">
                <a16:creationId xmlns:a16="http://schemas.microsoft.com/office/drawing/2014/main" id="{8D342A09-29D6-4CDA-9D7D-9D6AF1403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560" y="1357459"/>
            <a:ext cx="3139626" cy="4435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349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90FF1-E0CD-4EC6-A60A-28D96FA1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Workshop woensdag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E061E99-6C24-4391-92D8-B21595584FA9}"/>
              </a:ext>
            </a:extLst>
          </p:cNvPr>
          <p:cNvSpPr txBox="1"/>
          <p:nvPr/>
        </p:nvSpPr>
        <p:spPr>
          <a:xfrm>
            <a:off x="556178" y="1583704"/>
            <a:ext cx="585466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NL Smart City Strategie</a:t>
            </a:r>
          </a:p>
          <a:p>
            <a:pPr algn="just"/>
            <a:r>
              <a:rPr lang="nl-N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 Vereniging van Nederlandse Gemeentes (VNG) nemen samen met de vijf grootste gemeentes (G5) </a:t>
            </a:r>
            <a:r>
              <a:rPr lang="nl-NL" i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Rotterdam</a:t>
            </a:r>
            <a:r>
              <a:rPr lang="nl-N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lang="nl-NL" i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Amsterdam</a:t>
            </a:r>
            <a:r>
              <a:rPr lang="nl-N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lang="nl-NL" i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Den Haag</a:t>
            </a:r>
            <a:r>
              <a:rPr lang="nl-N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lang="nl-NL" i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Utrecht</a:t>
            </a:r>
            <a:r>
              <a:rPr lang="nl-N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en </a:t>
            </a:r>
            <a:r>
              <a:rPr lang="nl-NL" i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Eindhoven </a:t>
            </a:r>
            <a:r>
              <a:rPr lang="nl-N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het voortouw in de digitale transitie.  Tijdens deze workshop nemen we jullie mee in de thema’s van deze gemeentes.</a:t>
            </a:r>
          </a:p>
          <a:p>
            <a:pPr algn="just"/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nl-N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Toepassing</a:t>
            </a:r>
          </a:p>
          <a:p>
            <a:pPr algn="just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Te gebruiken voor: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/>
              <a:t>Inspiratie voor excursie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/>
              <a:t>Onderdeel 3 ‘Best </a:t>
            </a:r>
            <a:r>
              <a:rPr lang="nl-NL" i="1" dirty="0" err="1"/>
              <a:t>practice</a:t>
            </a:r>
            <a:r>
              <a:rPr lang="nl-NL" i="1" dirty="0"/>
              <a:t>’ </a:t>
            </a:r>
            <a:r>
              <a:rPr lang="nl-NL" dirty="0"/>
              <a:t>van het visiedocument</a:t>
            </a:r>
            <a:r>
              <a:rPr lang="nl-NL" i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/>
              <a:t>Reflectiegesprek</a:t>
            </a:r>
          </a:p>
          <a:p>
            <a:pPr algn="just"/>
            <a:endParaRPr lang="nl-N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nl-N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Tijdstip - locatie</a:t>
            </a:r>
          </a:p>
          <a:p>
            <a:pPr algn="just"/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15:00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lokaal 6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b="1" dirty="0">
                <a:solidFill>
                  <a:srgbClr val="0070C0"/>
                </a:solidFill>
              </a:rPr>
              <a:t>Duur</a:t>
            </a:r>
          </a:p>
          <a:p>
            <a:r>
              <a:rPr lang="nl-NL" dirty="0"/>
              <a:t>15 minuten</a:t>
            </a:r>
          </a:p>
          <a:p>
            <a:pPr algn="just"/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3376F8-4DA7-4CAD-A8C1-3241133FDC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048"/>
          <a:stretch/>
        </p:blipFill>
        <p:spPr>
          <a:xfrm>
            <a:off x="6592894" y="1982512"/>
            <a:ext cx="5042927" cy="3185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1318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4" ma:contentTypeDescription="Een nieuw document maken." ma:contentTypeScope="" ma:versionID="a3c3b2d2316bbff68d369b35dcdb8578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0dc031163889b163ad3cab64943a7718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E4B722-D04D-4C2F-A4BA-1BA05E4BBD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283</Words>
  <Application>Microsoft Office PowerPoint</Application>
  <PresentationFormat>Breedbeeld</PresentationFormat>
  <Paragraphs>72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Kantoorthema</vt:lpstr>
      <vt:lpstr>PowerPoint-presentatie</vt:lpstr>
      <vt:lpstr>Workshop woensdag</vt:lpstr>
      <vt:lpstr>Workshop woensdag</vt:lpstr>
      <vt:lpstr>Workshop woensdag</vt:lpstr>
      <vt:lpstr>Workshop woensdag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10</cp:revision>
  <dcterms:created xsi:type="dcterms:W3CDTF">2021-07-07T07:37:45Z</dcterms:created>
  <dcterms:modified xsi:type="dcterms:W3CDTF">2022-02-23T10:15:43Z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